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48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07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092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47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808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00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101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3351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684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3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248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03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8B62-1709-4BBB-973C-73131A6CF5E0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DCD5-AAF2-44BE-930D-77FA145928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766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/>
            </a:gs>
            <a:gs pos="100000">
              <a:srgbClr val="924840"/>
            </a:gs>
            <a:gs pos="0">
              <a:schemeClr val="bg1"/>
            </a:gs>
            <a:gs pos="59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0778" y="615133"/>
            <a:ext cx="10255348" cy="1336254"/>
          </a:xfrm>
        </p:spPr>
        <p:txBody>
          <a:bodyPr>
            <a:noAutofit/>
          </a:bodyPr>
          <a:lstStyle/>
          <a:p>
            <a:r>
              <a:rPr lang="es-MX" sz="3600" b="1" dirty="0" smtClean="0">
                <a:latin typeface="Montserrat Black" panose="00000A00000000000000" pitchFamily="2" charset="0"/>
                <a:cs typeface="Aharoni" panose="02010803020104030203" pitchFamily="2" charset="-79"/>
              </a:rPr>
              <a:t>CAMBIO ATENCIÓN DE SECRETARIAS(OS) DE CARRERA</a:t>
            </a:r>
            <a:endParaRPr lang="es-MX" sz="3600" b="1" dirty="0">
              <a:latin typeface="Montserrat Black" panose="00000A00000000000000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4132" y="2001265"/>
            <a:ext cx="11909447" cy="4840109"/>
          </a:xfrm>
        </p:spPr>
        <p:txBody>
          <a:bodyPr>
            <a:normAutofit/>
          </a:bodyPr>
          <a:lstStyle/>
          <a:p>
            <a:r>
              <a:rPr lang="es-MX" sz="2000" dirty="0">
                <a:latin typeface="Montserrat Medium" panose="00000600000000000000" pitchFamily="2" charset="0"/>
              </a:rPr>
              <a:t>S</a:t>
            </a:r>
            <a:r>
              <a:rPr lang="es-MX" sz="2000" dirty="0" smtClean="0">
                <a:latin typeface="Montserrat Medium" panose="00000600000000000000" pitchFamily="2" charset="0"/>
              </a:rPr>
              <a:t>e informa a las y los estudiantes de esta comunidad tecnológica </a:t>
            </a:r>
            <a:r>
              <a:rPr lang="es-MX" sz="2000" dirty="0" smtClean="0">
                <a:latin typeface="Montserrat Medium" panose="00000600000000000000" pitchFamily="2" charset="0"/>
              </a:rPr>
              <a:t>el personal asignado  para atención de carreras </a:t>
            </a:r>
            <a:r>
              <a:rPr lang="es-MX" sz="2000" dirty="0">
                <a:latin typeface="Montserrat Medium" panose="00000600000000000000" pitchFamily="2" charset="0"/>
              </a:rPr>
              <a:t>a partir del 1 de agosto de 2022</a:t>
            </a:r>
            <a:r>
              <a:rPr lang="es-MX" sz="2000" dirty="0" smtClean="0">
                <a:latin typeface="Montserrat Medium" panose="00000600000000000000" pitchFamily="2" charset="0"/>
              </a:rPr>
              <a:t>, y sus </a:t>
            </a:r>
            <a:r>
              <a:rPr lang="es-MX" sz="2000" dirty="0" smtClean="0">
                <a:latin typeface="Montserrat Medium" panose="00000600000000000000" pitchFamily="2" charset="0"/>
              </a:rPr>
              <a:t>correos de contacto </a:t>
            </a:r>
            <a:r>
              <a:rPr lang="es-MX" sz="2000" b="1" dirty="0" smtClean="0">
                <a:latin typeface="Montserrat Medium" panose="00000600000000000000" pitchFamily="2" charset="0"/>
              </a:rPr>
              <a:t>: </a:t>
            </a:r>
          </a:p>
          <a:p>
            <a:endParaRPr lang="es-MX" sz="2000" b="1" dirty="0">
              <a:latin typeface="Montserrat Medium" panose="00000600000000000000" pitchFamily="2" charset="0"/>
            </a:endParaRPr>
          </a:p>
          <a:p>
            <a:endParaRPr lang="es-MX" sz="2000" b="1" dirty="0" smtClean="0">
              <a:latin typeface="Montserrat Medium" panose="00000600000000000000" pitchFamily="2" charset="0"/>
            </a:endParaRPr>
          </a:p>
          <a:p>
            <a:endParaRPr lang="es-MX" sz="2000" b="1" dirty="0">
              <a:latin typeface="Montserrat Medium" panose="00000600000000000000" pitchFamily="2" charset="0"/>
            </a:endParaRPr>
          </a:p>
          <a:p>
            <a:endParaRPr lang="es-MX" sz="2000" b="1" dirty="0" smtClean="0">
              <a:latin typeface="Montserrat Medium" panose="00000600000000000000" pitchFamily="2" charset="0"/>
            </a:endParaRPr>
          </a:p>
          <a:p>
            <a:endParaRPr lang="es-MX" sz="2000" b="1" dirty="0">
              <a:latin typeface="Montserrat Medium" panose="00000600000000000000" pitchFamily="2" charset="0"/>
            </a:endParaRPr>
          </a:p>
          <a:p>
            <a:endParaRPr lang="es-MX" sz="2000" b="1" dirty="0" smtClean="0">
              <a:latin typeface="Montserrat Medium" panose="00000600000000000000" pitchFamily="2" charset="0"/>
            </a:endParaRPr>
          </a:p>
          <a:p>
            <a:endParaRPr lang="es-MX" sz="400" dirty="0" smtClean="0">
              <a:latin typeface="Montserrat Medium" panose="00000600000000000000" pitchFamily="2" charset="0"/>
            </a:endParaRPr>
          </a:p>
          <a:p>
            <a:endParaRPr lang="es-MX" sz="400" dirty="0">
              <a:latin typeface="Montserrat Medium" panose="00000600000000000000" pitchFamily="2" charset="0"/>
            </a:endParaRPr>
          </a:p>
          <a:p>
            <a:endParaRPr lang="es-MX" sz="400" dirty="0" smtClean="0">
              <a:latin typeface="Montserrat Medium" panose="00000600000000000000" pitchFamily="2" charset="0"/>
            </a:endParaRPr>
          </a:p>
          <a:p>
            <a:endParaRPr lang="es-MX" sz="400" dirty="0" smtClean="0">
              <a:latin typeface="Montserrat Medium" panose="00000600000000000000" pitchFamily="2" charset="0"/>
            </a:endParaRPr>
          </a:p>
          <a:p>
            <a:endParaRPr lang="es-MX" sz="500" b="1" dirty="0" smtClean="0"/>
          </a:p>
          <a:p>
            <a:endParaRPr lang="es-MX" sz="500" b="1" dirty="0"/>
          </a:p>
          <a:p>
            <a:endParaRPr lang="es-MX" sz="500" b="1" dirty="0" smtClean="0"/>
          </a:p>
          <a:p>
            <a:r>
              <a:rPr lang="es-MX" b="1" dirty="0" smtClean="0"/>
              <a:t>ATTE</a:t>
            </a:r>
            <a:r>
              <a:rPr lang="es-MX" b="1" dirty="0" smtClean="0"/>
              <a:t>. DEPARTAMENTO DE SERVICIOS ESCOLARES</a:t>
            </a:r>
            <a:endParaRPr lang="es-MX" b="1" dirty="0"/>
          </a:p>
        </p:txBody>
      </p:sp>
      <p:pic>
        <p:nvPicPr>
          <p:cNvPr id="8" name="Imagen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2064" b="-10136"/>
          <a:stretch/>
        </p:blipFill>
        <p:spPr bwMode="auto">
          <a:xfrm>
            <a:off x="202197" y="164133"/>
            <a:ext cx="3069590" cy="6800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12" y="0"/>
            <a:ext cx="3706136" cy="970063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128559"/>
              </p:ext>
            </p:extLst>
          </p:nvPr>
        </p:nvGraphicFramePr>
        <p:xfrm>
          <a:off x="407324" y="2796767"/>
          <a:ext cx="10989425" cy="3541827"/>
        </p:xfrm>
        <a:graphic>
          <a:graphicData uri="http://schemas.openxmlformats.org/drawingml/2006/table">
            <a:tbl>
              <a:tblPr firstRow="1" firstCol="1" bandRow="1"/>
              <a:tblGrid>
                <a:gridCol w="3358341">
                  <a:extLst>
                    <a:ext uri="{9D8B030D-6E8A-4147-A177-3AD203B41FA5}">
                      <a16:colId xmlns:a16="http://schemas.microsoft.com/office/drawing/2014/main" val="301723986"/>
                    </a:ext>
                  </a:extLst>
                </a:gridCol>
                <a:gridCol w="3557848">
                  <a:extLst>
                    <a:ext uri="{9D8B030D-6E8A-4147-A177-3AD203B41FA5}">
                      <a16:colId xmlns:a16="http://schemas.microsoft.com/office/drawing/2014/main" val="56165975"/>
                    </a:ext>
                  </a:extLst>
                </a:gridCol>
                <a:gridCol w="4073236">
                  <a:extLst>
                    <a:ext uri="{9D8B030D-6E8A-4147-A177-3AD203B41FA5}">
                      <a16:colId xmlns:a16="http://schemas.microsoft.com/office/drawing/2014/main" val="1759836502"/>
                    </a:ext>
                  </a:extLst>
                </a:gridCol>
              </a:tblGrid>
              <a:tr h="403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Nombre secretaria(o) de carrera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Carrera(s)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Correo electrónico</a:t>
                      </a:r>
                      <a:endParaRPr lang="es-MX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292866"/>
                  </a:ext>
                </a:extLst>
              </a:tr>
              <a:tr h="484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Eligio Geraldo Salinas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Ing. En Sistemas Computacionales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secretaria.c1.se@zacatepec.tecnm.mx</a:t>
                      </a:r>
                      <a:endParaRPr lang="es-MX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18457"/>
                  </a:ext>
                </a:extLst>
              </a:tr>
              <a:tr h="605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Maricela Carpintero de la Rosa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Ing. Electromecánica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Lic. En Turismo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Posgrado (maestrías y doctorado)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secretaria.c2.se@zacatepec.tecnm.mx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80348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Nayelli Sinaí Garduño García</a:t>
                      </a:r>
                      <a:endParaRPr lang="es-MX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Ing. Civil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secretaria.c3.se@zacatepec.tecnm.mx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056649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María Amor Aguilar Lara</a:t>
                      </a:r>
                      <a:endParaRPr lang="es-MX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Ing. Industrial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secretaria.c4.se@zacatepec.tecnm.mx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953712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Carlos Roberto Vázquez Díaz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Ing. Química</a:t>
                      </a:r>
                      <a:endParaRPr lang="es-MX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Ing. Bioquímica</a:t>
                      </a:r>
                      <a:endParaRPr lang="es-MX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secretaria.c5.se@zacatepec.tecnm.mx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561421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Cristina Ruiz Silva</a:t>
                      </a:r>
                      <a:endParaRPr lang="es-MX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Ing. En Administración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Ing. En Gestión Empresarial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</a:rPr>
                        <a:t>secretaria.c6.se@zacatepec.tecnm.mx</a:t>
                      </a:r>
                      <a:endParaRPr lang="es-MX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0419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76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123</Words>
  <Application>Microsoft Office PowerPoint</Application>
  <PresentationFormat>Panorámica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Aharoni</vt:lpstr>
      <vt:lpstr>Arial</vt:lpstr>
      <vt:lpstr>Calibri</vt:lpstr>
      <vt:lpstr>Calibri Light</vt:lpstr>
      <vt:lpstr>Montserrat</vt:lpstr>
      <vt:lpstr>Montserrat Black</vt:lpstr>
      <vt:lpstr>Montserrat Medium</vt:lpstr>
      <vt:lpstr>Times New Roman</vt:lpstr>
      <vt:lpstr>Tema de Office</vt:lpstr>
      <vt:lpstr>CAMBIO ATENCIÓN DE SECRETARIAS(OS) DE CARRERA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IMPORTANTE EGRESADOS</dc:title>
  <dc:creator>Escolares</dc:creator>
  <cp:lastModifiedBy>Equipo</cp:lastModifiedBy>
  <cp:revision>16</cp:revision>
  <cp:lastPrinted>2019-09-12T18:21:30Z</cp:lastPrinted>
  <dcterms:created xsi:type="dcterms:W3CDTF">2018-09-19T16:14:34Z</dcterms:created>
  <dcterms:modified xsi:type="dcterms:W3CDTF">2022-06-29T17:00:40Z</dcterms:modified>
</cp:coreProperties>
</file>